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3030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3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5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0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08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0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80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6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5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8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73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4190B-5BAB-4BDB-97B3-19AC5DD0FD0C}" type="datetimeFigureOut">
              <a:rPr lang="ru-RU" smtClean="0"/>
              <a:t>03.03.2019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CE6D5-97B1-4F2F-BD0A-9085DEB79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49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3"/>
          <a:stretch/>
        </p:blipFill>
        <p:spPr>
          <a:xfrm>
            <a:off x="0" y="0"/>
            <a:ext cx="6873798" cy="974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07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445" y="98854"/>
            <a:ext cx="6896445" cy="946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47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Лист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Шумеленкова</dc:creator>
  <cp:lastModifiedBy>Татьяна Шумеленкова</cp:lastModifiedBy>
  <cp:revision>1</cp:revision>
  <dcterms:created xsi:type="dcterms:W3CDTF">2019-03-03T20:38:50Z</dcterms:created>
  <dcterms:modified xsi:type="dcterms:W3CDTF">2019-03-03T20:40:26Z</dcterms:modified>
</cp:coreProperties>
</file>